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19" autoAdjust="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F2D1-A46E-4286-9707-FF85A485F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textile Studio Practice 1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3153B-6046-4DCE-B91C-6884A891CD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9A27-6375-459E-AD7D-3F963A85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7FA5-9C00-4CD3-9020-484B9931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https://www.academia.edu/561522/Layout_for_different_Textile_design_prints</a:t>
            </a:r>
          </a:p>
        </p:txBody>
      </p:sp>
    </p:spTree>
    <p:extLst>
      <p:ext uri="{BB962C8B-B14F-4D97-AF65-F5344CB8AC3E}">
        <p14:creationId xmlns:p14="http://schemas.microsoft.com/office/powerpoint/2010/main" val="257301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6DAA9-EA03-4752-9D24-90AAD12F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09554-D1AA-42F0-95CF-309F0530F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http://penyrheol-comp.net/technology/wp-content/uploads/sites/2/2014/06/development-of-repeat-patterns.pdf</a:t>
            </a:r>
          </a:p>
        </p:txBody>
      </p:sp>
    </p:spTree>
    <p:extLst>
      <p:ext uri="{BB962C8B-B14F-4D97-AF65-F5344CB8AC3E}">
        <p14:creationId xmlns:p14="http://schemas.microsoft.com/office/powerpoint/2010/main" val="405653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3D0D-A584-402F-BFF8-CCA95A2F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804DB-DFAF-4239-A356-B577C0631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https://patternanddesign.com/7-most-common-surface-pattern-repeats/</a:t>
            </a:r>
          </a:p>
        </p:txBody>
      </p:sp>
    </p:spTree>
    <p:extLst>
      <p:ext uri="{BB962C8B-B14F-4D97-AF65-F5344CB8AC3E}">
        <p14:creationId xmlns:p14="http://schemas.microsoft.com/office/powerpoint/2010/main" val="3517661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{E9F711BE-7B77-4F05-A67C-F02FAC971F77}tf78438558_win32</Template>
  <TotalTime>13</TotalTime>
  <Words>59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SavonVTI</vt:lpstr>
      <vt:lpstr> textile Studio Practice 1 </vt:lpstr>
      <vt:lpstr>Content </vt:lpstr>
      <vt:lpstr>Design Development</vt:lpstr>
      <vt:lpstr>Repeats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Weaving 1</dc:title>
  <dc:creator>saffurah musawar</dc:creator>
  <cp:lastModifiedBy>saffurah musawar</cp:lastModifiedBy>
  <cp:revision>4</cp:revision>
  <dcterms:created xsi:type="dcterms:W3CDTF">2020-12-06T17:09:24Z</dcterms:created>
  <dcterms:modified xsi:type="dcterms:W3CDTF">2020-12-07T04:44:35Z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